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ru-RU" sz="4000" b="1" dirty="0" smtClean="0">
                <a:solidFill>
                  <a:srgbClr val="FFFF00"/>
                </a:solidFill>
              </a:rPr>
              <a:t>1</a:t>
            </a:r>
            <a:r>
              <a:rPr lang="en-US" sz="4000" b="1" dirty="0" smtClean="0">
                <a:solidFill>
                  <a:srgbClr val="FFFF00"/>
                </a:solidFill>
              </a:rPr>
              <a:t>2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351400 «</a:t>
            </a:r>
            <a:r>
              <a:rPr lang="ru-RU" sz="2400" dirty="0" err="1">
                <a:solidFill>
                  <a:srgbClr val="0000CC"/>
                </a:solidFill>
              </a:rPr>
              <a:t>Пркладная</a:t>
            </a:r>
            <a:r>
              <a:rPr lang="ru-RU" sz="2400" dirty="0">
                <a:solidFill>
                  <a:srgbClr val="0000CC"/>
                </a:solidFill>
              </a:rPr>
              <a:t>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 dirty="0" err="1">
                <a:solidFill>
                  <a:srgbClr val="0000CC"/>
                </a:solidFill>
              </a:rPr>
              <a:t>Большедворский</a:t>
            </a:r>
            <a:r>
              <a:rPr lang="ru-RU" sz="2400" dirty="0">
                <a:solidFill>
                  <a:srgbClr val="0000CC"/>
                </a:solidFill>
              </a:rPr>
              <a:t>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ru-RU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smtClean="0">
                <a:solidFill>
                  <a:schemeClr val="bg1"/>
                </a:solidFill>
              </a:rPr>
              <a:t>Локальные </a:t>
            </a:r>
            <a:r>
              <a:rPr lang="ru-RU" sz="2400" dirty="0" smtClean="0">
                <a:solidFill>
                  <a:schemeClr val="bg1"/>
                </a:solidFill>
              </a:rPr>
              <a:t>вычислительные сети.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2. </a:t>
            </a:r>
            <a:r>
              <a:rPr lang="ru-RU" sz="2400" dirty="0" smtClean="0">
                <a:solidFill>
                  <a:schemeClr val="bg1"/>
                </a:solidFill>
              </a:rPr>
              <a:t>Базовые </a:t>
            </a:r>
            <a:r>
              <a:rPr lang="ru-RU" sz="2400" dirty="0" smtClean="0">
                <a:solidFill>
                  <a:schemeClr val="bg1"/>
                </a:solidFill>
              </a:rPr>
              <a:t>технологии локальных сетей.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3. </a:t>
            </a:r>
            <a:r>
              <a:rPr lang="ru-RU" sz="2400" smtClean="0">
                <a:solidFill>
                  <a:schemeClr val="bg1"/>
                </a:solidFill>
              </a:rPr>
              <a:t>Сетевые </a:t>
            </a:r>
            <a:r>
              <a:rPr lang="ru-RU" sz="2400" dirty="0" smtClean="0">
                <a:solidFill>
                  <a:schemeClr val="bg1"/>
                </a:solidFill>
              </a:rPr>
              <a:t>технологии (</a:t>
            </a:r>
            <a:r>
              <a:rPr lang="en-US" sz="2400" dirty="0" smtClean="0">
                <a:solidFill>
                  <a:schemeClr val="bg1"/>
                </a:solidFill>
              </a:rPr>
              <a:t>Ethernet, Token Ring, FDDI</a:t>
            </a:r>
            <a:r>
              <a:rPr lang="ru-RU" sz="2400" dirty="0" smtClean="0">
                <a:solidFill>
                  <a:schemeClr val="bg1"/>
                </a:solidFill>
              </a:rPr>
              <a:t>)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158</Words>
  <Application>Microsoft Office PowerPoint</Application>
  <PresentationFormat>Экран (4:3)</PresentationFormat>
  <Paragraphs>36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2009-01-26T02:35:51Z</dcterms:modified>
</cp:coreProperties>
</file>

<file path=docProps/thumbnail.jpeg>
</file>